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sldIdLst>
    <p:sldId id="271" r:id="rId3"/>
    <p:sldId id="258" r:id="rId4"/>
    <p:sldId id="348" r:id="rId5"/>
    <p:sldId id="349" r:id="rId6"/>
    <p:sldId id="278" r:id="rId7"/>
    <p:sldId id="337" r:id="rId8"/>
    <p:sldId id="350" r:id="rId9"/>
    <p:sldId id="347" r:id="rId10"/>
    <p:sldId id="346" r:id="rId11"/>
    <p:sldId id="351" r:id="rId12"/>
    <p:sldId id="340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166" autoAdjust="0"/>
    <p:restoredTop sz="94521" autoAdjust="0"/>
  </p:normalViewPr>
  <p:slideViewPr>
    <p:cSldViewPr>
      <p:cViewPr varScale="1">
        <p:scale>
          <a:sx n="70" d="100"/>
          <a:sy n="70" d="100"/>
        </p:scale>
        <p:origin x="-114" y="-198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5720" y="1571618"/>
            <a:ext cx="550072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C'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到对称轴的距离都是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个小格。</a:t>
            </a:r>
          </a:p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D'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到对称轴的距离都是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个小格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(5)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把图中没画的部分画完整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8596" y="714362"/>
            <a:ext cx="60007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画一画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填一填。</a:t>
            </a:r>
          </a:p>
        </p:txBody>
      </p:sp>
      <p:sp>
        <p:nvSpPr>
          <p:cNvPr id="5" name="矩形 4"/>
          <p:cNvSpPr/>
          <p:nvPr/>
        </p:nvSpPr>
        <p:spPr>
          <a:xfrm>
            <a:off x="928662" y="2214560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42976" y="3500444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qd195.jpg" descr="id:214749039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7884" y="1571618"/>
            <a:ext cx="2818829" cy="228601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286380" y="4143386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略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928662" y="673134"/>
            <a:ext cx="792961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浩浩看到镜子中的时间为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实际时间是几时几分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5" name="矩形 4"/>
          <p:cNvSpPr/>
          <p:nvPr/>
        </p:nvSpPr>
        <p:spPr>
          <a:xfrm>
            <a:off x="1428728" y="2071684"/>
            <a:ext cx="564360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分或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分</a:t>
            </a:r>
            <a:endParaRPr 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7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轴对称</a:t>
            </a:r>
            <a:endParaRPr lang="zh-CN" altLang="en-US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500034" y="857238"/>
            <a:ext cx="771530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下列标志是轴对称图形的是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A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86380" y="857238"/>
            <a:ext cx="228601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bs257.jpg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29190" y="1714494"/>
            <a:ext cx="928694" cy="888653"/>
          </a:xfrm>
          <a:prstGeom prst="rect">
            <a:avLst/>
          </a:prstGeom>
        </p:spPr>
      </p:pic>
      <p:pic>
        <p:nvPicPr>
          <p:cNvPr id="15" name="bs227.jpg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45678" y="1714494"/>
            <a:ext cx="897694" cy="879611"/>
          </a:xfrm>
          <a:prstGeom prst="rect">
            <a:avLst/>
          </a:prstGeom>
        </p:spPr>
      </p:pic>
      <p:pic>
        <p:nvPicPr>
          <p:cNvPr id="16" name="mt1.jpg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43042" y="1714494"/>
            <a:ext cx="973256" cy="9622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602962"/>
            <a:ext cx="7929650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轴对称图形都有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29256" y="642924"/>
            <a:ext cx="257176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对称轴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51520" y="915566"/>
            <a:ext cx="8715436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3.4-2.8=          2-1.87=                 0.75-0.68=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4.04-1.8=        2.84+2.26=            2.05-1.05=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3-1.55=           2.12+3.88=            4.18+5.82=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1+0.99=          0.007÷10=              0.7×1000=</a:t>
            </a:r>
          </a:p>
        </p:txBody>
      </p:sp>
      <p:sp>
        <p:nvSpPr>
          <p:cNvPr id="29" name="矩形 28"/>
          <p:cNvSpPr/>
          <p:nvPr/>
        </p:nvSpPr>
        <p:spPr>
          <a:xfrm>
            <a:off x="1885950" y="915670"/>
            <a:ext cx="141097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0.6</a:t>
            </a:r>
          </a:p>
        </p:txBody>
      </p:sp>
      <p:sp>
        <p:nvSpPr>
          <p:cNvPr id="30" name="矩形 29"/>
          <p:cNvSpPr/>
          <p:nvPr/>
        </p:nvSpPr>
        <p:spPr>
          <a:xfrm>
            <a:off x="4345305" y="915670"/>
            <a:ext cx="149415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0.13</a:t>
            </a:r>
          </a:p>
        </p:txBody>
      </p:sp>
      <p:sp>
        <p:nvSpPr>
          <p:cNvPr id="31" name="矩形 30"/>
          <p:cNvSpPr/>
          <p:nvPr/>
        </p:nvSpPr>
        <p:spPr>
          <a:xfrm>
            <a:off x="7792085" y="915670"/>
            <a:ext cx="130556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0.07</a:t>
            </a:r>
          </a:p>
        </p:txBody>
      </p:sp>
      <p:sp>
        <p:nvSpPr>
          <p:cNvPr id="32" name="矩形 31"/>
          <p:cNvSpPr/>
          <p:nvPr/>
        </p:nvSpPr>
        <p:spPr>
          <a:xfrm>
            <a:off x="1857356" y="1563683"/>
            <a:ext cx="1152128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2.24</a:t>
            </a:r>
          </a:p>
        </p:txBody>
      </p:sp>
      <p:sp>
        <p:nvSpPr>
          <p:cNvPr id="33" name="矩形 32"/>
          <p:cNvSpPr/>
          <p:nvPr/>
        </p:nvSpPr>
        <p:spPr>
          <a:xfrm>
            <a:off x="4843780" y="1563370"/>
            <a:ext cx="113538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5.1</a:t>
            </a:r>
          </a:p>
        </p:txBody>
      </p:sp>
      <p:sp>
        <p:nvSpPr>
          <p:cNvPr id="34" name="矩形 33"/>
          <p:cNvSpPr/>
          <p:nvPr/>
        </p:nvSpPr>
        <p:spPr>
          <a:xfrm>
            <a:off x="8017510" y="1563370"/>
            <a:ext cx="101346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</a:p>
        </p:txBody>
      </p:sp>
      <p:sp>
        <p:nvSpPr>
          <p:cNvPr id="35" name="矩形 34"/>
          <p:cNvSpPr/>
          <p:nvPr/>
        </p:nvSpPr>
        <p:spPr>
          <a:xfrm>
            <a:off x="1769745" y="2203450"/>
            <a:ext cx="113982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1.45</a:t>
            </a:r>
          </a:p>
        </p:txBody>
      </p:sp>
      <p:sp>
        <p:nvSpPr>
          <p:cNvPr id="36" name="矩形 35"/>
          <p:cNvSpPr/>
          <p:nvPr/>
        </p:nvSpPr>
        <p:spPr>
          <a:xfrm>
            <a:off x="4931735" y="2202939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</a:p>
        </p:txBody>
      </p:sp>
      <p:sp>
        <p:nvSpPr>
          <p:cNvPr id="37" name="矩形 36"/>
          <p:cNvSpPr/>
          <p:nvPr/>
        </p:nvSpPr>
        <p:spPr>
          <a:xfrm>
            <a:off x="8017200" y="2203574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</a:p>
        </p:txBody>
      </p:sp>
      <p:sp>
        <p:nvSpPr>
          <p:cNvPr id="38" name="矩形 37"/>
          <p:cNvSpPr/>
          <p:nvPr/>
        </p:nvSpPr>
        <p:spPr>
          <a:xfrm>
            <a:off x="1836420" y="2854960"/>
            <a:ext cx="146050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1.99</a:t>
            </a:r>
          </a:p>
        </p:txBody>
      </p:sp>
      <p:sp>
        <p:nvSpPr>
          <p:cNvPr id="39" name="矩形 38"/>
          <p:cNvSpPr/>
          <p:nvPr/>
        </p:nvSpPr>
        <p:spPr>
          <a:xfrm>
            <a:off x="4762825" y="2855084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0.0007</a:t>
            </a:r>
          </a:p>
        </p:txBody>
      </p:sp>
      <p:sp>
        <p:nvSpPr>
          <p:cNvPr id="40" name="矩形 39"/>
          <p:cNvSpPr/>
          <p:nvPr/>
        </p:nvSpPr>
        <p:spPr>
          <a:xfrm>
            <a:off x="8017200" y="2855084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700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428596" y="642924"/>
            <a:ext cx="8073390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如图所示的图形中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个沿着虚线对折两边能完全重合的图形。</a:t>
            </a:r>
          </a:p>
        </p:txBody>
      </p:sp>
      <p:sp>
        <p:nvSpPr>
          <p:cNvPr id="5" name="矩形 4"/>
          <p:cNvSpPr/>
          <p:nvPr/>
        </p:nvSpPr>
        <p:spPr>
          <a:xfrm>
            <a:off x="4500562" y="642924"/>
            <a:ext cx="8572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SS21.EPS" descr="id:2147490367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29190" y="1928808"/>
            <a:ext cx="3063710" cy="1357322"/>
          </a:xfrm>
          <a:prstGeom prst="rect">
            <a:avLst/>
          </a:prstGeom>
        </p:spPr>
      </p:pic>
      <p:pic>
        <p:nvPicPr>
          <p:cNvPr id="6" name="SS22.EPS" descr="id:2147490374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0628" y="3214692"/>
            <a:ext cx="3414901" cy="13523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428596" y="500048"/>
            <a:ext cx="8073390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画出下面图形的对称轴。</a:t>
            </a:r>
          </a:p>
        </p:txBody>
      </p:sp>
      <p:pic>
        <p:nvPicPr>
          <p:cNvPr id="5" name="SS23.EPS" descr="id:214749038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57356" y="1285866"/>
            <a:ext cx="4861080" cy="1785950"/>
          </a:xfrm>
          <a:prstGeom prst="rect">
            <a:avLst/>
          </a:prstGeom>
        </p:spPr>
      </p:pic>
      <p:pic>
        <p:nvPicPr>
          <p:cNvPr id="8" name="DA19.EPS" descr="id:2147507039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5270" b="48148"/>
          <a:stretch>
            <a:fillRect/>
          </a:stretch>
        </p:blipFill>
        <p:spPr>
          <a:xfrm>
            <a:off x="1857356" y="3214692"/>
            <a:ext cx="1143008" cy="1000132"/>
          </a:xfrm>
          <a:prstGeom prst="rect">
            <a:avLst/>
          </a:prstGeom>
        </p:spPr>
      </p:pic>
      <p:pic>
        <p:nvPicPr>
          <p:cNvPr id="9" name="DA19.EPS" descr="id:2147507039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4730" r="45903" b="51852"/>
          <a:stretch>
            <a:fillRect/>
          </a:stretch>
        </p:blipFill>
        <p:spPr>
          <a:xfrm>
            <a:off x="3000364" y="3214692"/>
            <a:ext cx="1357322" cy="928694"/>
          </a:xfrm>
          <a:prstGeom prst="rect">
            <a:avLst/>
          </a:prstGeom>
        </p:spPr>
      </p:pic>
      <p:pic>
        <p:nvPicPr>
          <p:cNvPr id="10" name="DA19.EPS" descr="id:2147507039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4097" r="24264" b="48148"/>
          <a:stretch>
            <a:fillRect/>
          </a:stretch>
        </p:blipFill>
        <p:spPr>
          <a:xfrm>
            <a:off x="4357686" y="3214692"/>
            <a:ext cx="1000132" cy="1000132"/>
          </a:xfrm>
          <a:prstGeom prst="rect">
            <a:avLst/>
          </a:prstGeom>
        </p:spPr>
      </p:pic>
      <p:pic>
        <p:nvPicPr>
          <p:cNvPr id="11" name="DA19.EPS" descr="id:2147507039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7282" b="51852"/>
          <a:stretch>
            <a:fillRect/>
          </a:stretch>
        </p:blipFill>
        <p:spPr>
          <a:xfrm>
            <a:off x="5429256" y="3214692"/>
            <a:ext cx="1050024" cy="928694"/>
          </a:xfrm>
          <a:prstGeom prst="rect">
            <a:avLst/>
          </a:prstGeom>
        </p:spPr>
      </p:pic>
      <p:pic>
        <p:nvPicPr>
          <p:cNvPr id="12" name="DA19.EPS" descr="id:2147507039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1852" r="81452"/>
          <a:stretch>
            <a:fillRect/>
          </a:stretch>
        </p:blipFill>
        <p:spPr>
          <a:xfrm>
            <a:off x="1857356" y="4214824"/>
            <a:ext cx="857256" cy="928694"/>
          </a:xfrm>
          <a:prstGeom prst="rect">
            <a:avLst/>
          </a:prstGeom>
        </p:spPr>
      </p:pic>
      <p:pic>
        <p:nvPicPr>
          <p:cNvPr id="13" name="DA19.EPS" descr="id:2147507039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184" t="48148" r="48994"/>
          <a:stretch>
            <a:fillRect/>
          </a:stretch>
        </p:blipFill>
        <p:spPr>
          <a:xfrm>
            <a:off x="2928926" y="4143386"/>
            <a:ext cx="1285884" cy="1000132"/>
          </a:xfrm>
          <a:prstGeom prst="rect">
            <a:avLst/>
          </a:prstGeom>
        </p:spPr>
      </p:pic>
      <p:pic>
        <p:nvPicPr>
          <p:cNvPr id="14" name="DA19.EPS" descr="id:2147507039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5643" t="51852" r="19627"/>
          <a:stretch>
            <a:fillRect/>
          </a:stretch>
        </p:blipFill>
        <p:spPr>
          <a:xfrm>
            <a:off x="4429124" y="4214824"/>
            <a:ext cx="1143008" cy="9286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94.jpg" descr="id:214749038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2976" y="1285866"/>
            <a:ext cx="6572056" cy="3500462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428596" y="500048"/>
            <a:ext cx="8073390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下面哪些图形是轴对称图形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打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“√”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1" name="矩形 20"/>
          <p:cNvSpPr/>
          <p:nvPr/>
        </p:nvSpPr>
        <p:spPr>
          <a:xfrm>
            <a:off x="1428728" y="2500312"/>
            <a:ext cx="71438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71934" y="2500312"/>
            <a:ext cx="71438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58016" y="2500312"/>
            <a:ext cx="71438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57488" y="4071948"/>
            <a:ext cx="71438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71934" y="4071948"/>
            <a:ext cx="71438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8" grpId="0"/>
      <p:bldP spid="6" grpId="0"/>
      <p:bldP spid="7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14282" y="1322854"/>
            <a:ext cx="550072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A'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到对称轴的距离都是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个小格。</a:t>
            </a:r>
          </a:p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B'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到对称轴的距离都是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个小格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0034" y="571486"/>
            <a:ext cx="60007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画一画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填一填。</a:t>
            </a:r>
          </a:p>
        </p:txBody>
      </p:sp>
      <p:sp>
        <p:nvSpPr>
          <p:cNvPr id="5" name="矩形 4"/>
          <p:cNvSpPr/>
          <p:nvPr/>
        </p:nvSpPr>
        <p:spPr>
          <a:xfrm>
            <a:off x="1000100" y="2000246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8662" y="3286130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qd195.jpg" descr="id:214749039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43570" y="1571618"/>
            <a:ext cx="2818829" cy="22860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195</Words>
  <Application>WPS 演示</Application>
  <PresentationFormat>全屏显示(16:9)</PresentationFormat>
  <Paragraphs>60</Paragraphs>
  <Slides>12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378</cp:revision>
  <dcterms:created xsi:type="dcterms:W3CDTF">2018-12-06T02:32:00Z</dcterms:created>
  <dcterms:modified xsi:type="dcterms:W3CDTF">2020-12-03T02:44:39Z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